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7" r:id="rId8"/>
    <p:sldId id="288" r:id="rId9"/>
    <p:sldId id="289" r:id="rId10"/>
    <p:sldId id="286" r:id="rId11"/>
    <p:sldId id="290" r:id="rId12"/>
    <p:sldId id="291" r:id="rId13"/>
    <p:sldId id="29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04" d="100"/>
          <a:sy n="104" d="100"/>
        </p:scale>
        <p:origin x="-18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oper Black" pitchFamily="18" charset="0"/>
              </a:rPr>
              <a:t>AutoCad</a:t>
            </a:r>
            <a:r>
              <a:rPr lang="en-US" dirty="0" smtClean="0">
                <a:latin typeface="Cooper Black" pitchFamily="18" charset="0"/>
              </a:rPr>
              <a:t> 2021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/>
          <a:lstStyle/>
          <a:p>
            <a:r>
              <a:rPr lang="ar-IQ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د. وميض تركي محمد 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بدون عنوان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69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2687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Leader </a:t>
            </a:r>
            <a:r>
              <a:rPr lang="en-US" dirty="0" smtClean="0"/>
              <a:t>is a thin, dark, solid line terminating with an arrowhead at one end and a dimension, note, or symbol at the other end. In the following example, you will learn to create a leader style, and then create a leader. 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257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762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190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56017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25144"/>
            <a:ext cx="3733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7720"/>
            <a:ext cx="7272808" cy="550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العناوين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Adding Leaders         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338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191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5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600" dirty="0" smtClean="0">
                <a:latin typeface="Arial Black" pitchFamily="34" charset="0"/>
                <a:cs typeface="(AH) Manal Black" pitchFamily="2" charset="-78"/>
              </a:rPr>
              <a:t>الدرس القادم ...                  </a:t>
            </a:r>
            <a:r>
              <a:rPr lang="en-US" sz="2400" b="1" dirty="0" smtClean="0">
                <a:latin typeface="Arial Black" pitchFamily="34" charset="0"/>
                <a:cs typeface="(AH) Manal Black" pitchFamily="2" charset="-78"/>
              </a:rPr>
              <a:t>AutoCAD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800" dirty="0" smtClean="0">
                <a:cs typeface="(AH) Manal Black" pitchFamily="2" charset="-78"/>
              </a:rPr>
              <a:t>في الدرس القادم ... </a:t>
            </a:r>
            <a:r>
              <a:rPr lang="ar-IQ" sz="2800" dirty="0" smtClean="0">
                <a:cs typeface="(AH) Manal Black" pitchFamily="2" charset="-78"/>
              </a:rPr>
              <a:t>إضافة النصوص والعناوين... </a:t>
            </a:r>
            <a:r>
              <a:rPr lang="ar-IQ" sz="2800" dirty="0" smtClean="0">
                <a:cs typeface="(AH) Manal Black" pitchFamily="2" charset="-78"/>
              </a:rPr>
              <a:t>بإذن الله</a:t>
            </a:r>
            <a:endParaRPr lang="ar-IQ" sz="2800" dirty="0"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42484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6000" dirty="0" smtClean="0">
                <a:latin typeface="Hacen Extender X-Slant" pitchFamily="2" charset="-78"/>
                <a:cs typeface="Hacen Extender X-Slant" pitchFamily="2" charset="-78"/>
              </a:rPr>
              <a:t>شكراً جزيلا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4291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cs typeface="(AH) Manal Black" pitchFamily="2" charset="-78"/>
              </a:rPr>
              <a:t>   </a:t>
            </a:r>
            <a:r>
              <a:rPr lang="ar-IQ" sz="3200" dirty="0" smtClean="0">
                <a:cs typeface="(AH) Manal Black" pitchFamily="2" charset="-78"/>
              </a:rPr>
              <a:t>في نهاية هذا الدرس يستطيع الطالب أن يتعرف على:</a:t>
            </a:r>
          </a:p>
          <a:p>
            <a:pPr algn="r"/>
            <a:endParaRPr lang="ar-IQ" sz="2400" dirty="0">
              <a:cs typeface="AL-Matee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 ما تبقى من تفاصيل إضافة الابعاد          </a:t>
            </a:r>
            <a:r>
              <a:rPr lang="en-US" sz="2400" b="1" dirty="0" smtClean="0"/>
              <a:t>Adding Dimensions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التعامل مع أنماط الابعاد    </a:t>
            </a:r>
            <a:r>
              <a:rPr lang="en-US" sz="2400" b="1" dirty="0" smtClean="0"/>
              <a:t>Working with dimensions styles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   </a:t>
            </a:r>
            <a:r>
              <a:rPr lang="ar-IQ" sz="2400" b="1" dirty="0" smtClean="0"/>
              <a:t>التعامل مع العناوين </a:t>
            </a:r>
            <a:r>
              <a:rPr lang="en-US" sz="2400" b="1" dirty="0" smtClean="0"/>
              <a:t>Adding Leaders                                   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algn="r"/>
            <a:endParaRPr lang="en-US" sz="2400" dirty="0">
              <a:cs typeface="AL-Matee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7784" y="620688"/>
            <a:ext cx="6160198" cy="64294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(AH) Manal Black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الابعاد </a:t>
            </a:r>
            <a:r>
              <a:rPr lang="en-US" sz="3200" smtClean="0">
                <a:latin typeface="Arial Black" pitchFamily="34" charset="0"/>
                <a:cs typeface="(AH) Manal Black" pitchFamily="2" charset="-78"/>
              </a:rPr>
              <a:t>Dimensioning                            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412581"/>
            <a:ext cx="8885431" cy="128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610" tIns="3174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7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IQ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ar-IQ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tifaktElement"/>
              <a:cs typeface="Arial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11694" t="4607" r="74840" b="75851"/>
          <a:stretch>
            <a:fillRect/>
          </a:stretch>
        </p:blipFill>
        <p:spPr bwMode="auto">
          <a:xfrm>
            <a:off x="5868144" y="1196752"/>
            <a:ext cx="3168352" cy="15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2" y="1268760"/>
            <a:ext cx="4640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99592" y="1268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Adjust Space: </a:t>
            </a:r>
            <a:r>
              <a:rPr lang="en-US" sz="1400" dirty="0" smtClean="0"/>
              <a:t>It is used to adjust the space between linear and angular dimensions. </a:t>
            </a:r>
            <a:endParaRPr lang="ar-IQ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5059908" cy="17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9512" y="386104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1400" dirty="0" smtClean="0"/>
          </a:p>
          <a:p>
            <a:r>
              <a:rPr lang="en-US" sz="1400" dirty="0" smtClean="0"/>
              <a:t>• Click Annotate &gt; Dimensions &gt; Adjust Space on the ribbon. </a:t>
            </a:r>
          </a:p>
          <a:p>
            <a:r>
              <a:rPr lang="en-US" sz="1400" dirty="0" smtClean="0"/>
              <a:t>• Select the base dimension from which the other dimensions are to be adjusted. </a:t>
            </a:r>
          </a:p>
          <a:p>
            <a:r>
              <a:rPr lang="en-US" sz="1400" dirty="0" smtClean="0"/>
              <a:t>• Select the dimensions to be adjusted. </a:t>
            </a:r>
          </a:p>
          <a:p>
            <a:r>
              <a:rPr lang="en-US" sz="1400" dirty="0" smtClean="0"/>
              <a:t>• Right-click to accept. </a:t>
            </a:r>
          </a:p>
          <a:p>
            <a:r>
              <a:rPr lang="en-US" sz="1400" dirty="0" smtClean="0"/>
              <a:t>• Enter the space value or select the Auto option; the dimensions will be adjusted with respect to the base dimension.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الابعاد </a:t>
            </a:r>
            <a:r>
              <a:rPr lang="en-US" sz="3200" smtClean="0">
                <a:latin typeface="Arial Black" pitchFamily="34" charset="0"/>
                <a:cs typeface="(AH) Manal Black" pitchFamily="2" charset="-78"/>
              </a:rPr>
              <a:t>Dimensioning                            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412581"/>
            <a:ext cx="8885431" cy="128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610" tIns="3174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7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IQ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ar-IQ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tifaktElement"/>
              <a:cs typeface="Arial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11694" t="4607" r="74840" b="75851"/>
          <a:stretch>
            <a:fillRect/>
          </a:stretch>
        </p:blipFill>
        <p:spPr bwMode="auto">
          <a:xfrm>
            <a:off x="5868144" y="1052736"/>
            <a:ext cx="3168352" cy="15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574923" cy="5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71600" y="11967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Break [ DIMBREAK ]: </a:t>
            </a:r>
            <a:r>
              <a:rPr lang="en-US" sz="1400" dirty="0" smtClean="0"/>
              <a:t>It is used to create breaks in dimension, extension, and leader lines. </a:t>
            </a:r>
            <a:endParaRPr lang="ar-IQ" sz="1400" dirty="0"/>
          </a:p>
        </p:txBody>
      </p:sp>
      <p:sp>
        <p:nvSpPr>
          <p:cNvPr id="13" name="Rectangle 12"/>
          <p:cNvSpPr/>
          <p:nvPr/>
        </p:nvSpPr>
        <p:spPr>
          <a:xfrm>
            <a:off x="323528" y="1970837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1400" dirty="0" smtClean="0"/>
          </a:p>
          <a:p>
            <a:r>
              <a:rPr lang="en-US" sz="1400" dirty="0" smtClean="0"/>
              <a:t>• Click Annotate &gt; Dimensions &gt; Break on the ribbon. </a:t>
            </a:r>
          </a:p>
          <a:p>
            <a:r>
              <a:rPr lang="en-US" sz="1400" dirty="0" smtClean="0"/>
              <a:t>• Select the dimension to add a break. </a:t>
            </a:r>
          </a:p>
          <a:p>
            <a:r>
              <a:rPr lang="en-US" sz="1400" dirty="0" smtClean="0"/>
              <a:t>• Select the cutting object; the dimension will be broken by the cutting object. </a:t>
            </a:r>
          </a:p>
          <a:p>
            <a:r>
              <a:rPr lang="en-US" sz="1400" dirty="0" smtClean="0"/>
              <a:t>• Right-click to exit the tool. </a:t>
            </a:r>
          </a:p>
          <a:p>
            <a:endParaRPr lang="en-US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668" y="3429000"/>
            <a:ext cx="2079172" cy="12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9800" y="3382028"/>
            <a:ext cx="2383737" cy="13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131840" y="4077072"/>
            <a:ext cx="720080" cy="1440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أنماط الابعاد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Creating a Dimension Style       </a:t>
            </a:r>
            <a:endParaRPr lang="en-US" sz="28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12474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The appearance of the dimensions depends on the dimension style used. You can create a new dimension style using the </a:t>
            </a:r>
            <a:r>
              <a:rPr lang="en-US" sz="1400" b="1" dirty="0" smtClean="0"/>
              <a:t>Dimension Style Manager dialog box</a:t>
            </a:r>
            <a:r>
              <a:rPr lang="en-US" sz="1400" dirty="0" smtClean="0"/>
              <a:t>. In this dialog box, you can specify various settings related to appearance and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of dimensions. The following example demonstrates you to create a dimension style. </a:t>
            </a:r>
            <a:endParaRPr lang="ar-IQ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916832"/>
            <a:ext cx="32763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4938298" cy="32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أنماط الابعاد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Creating a Dimension Style       </a:t>
            </a:r>
            <a:endParaRPr lang="en-US" sz="28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1"/>
            <a:ext cx="7683984" cy="46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119675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basic nomenclature of dimensions is given below.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أنماط الابعاد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Creating a Dimension Style       </a:t>
            </a:r>
            <a:endParaRPr lang="en-US" sz="28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532310" cy="18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3288779" cy="18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69590"/>
            <a:ext cx="5463133" cy="46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771800" y="17728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IQ" dirty="0"/>
          </a:p>
        </p:txBody>
      </p:sp>
      <p:sp>
        <p:nvSpPr>
          <p:cNvPr id="10" name="Oval 9"/>
          <p:cNvSpPr/>
          <p:nvPr/>
        </p:nvSpPr>
        <p:spPr>
          <a:xfrm>
            <a:off x="179512" y="328498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IQ" dirty="0"/>
          </a:p>
        </p:txBody>
      </p:sp>
      <p:sp>
        <p:nvSpPr>
          <p:cNvPr id="11" name="Oval 10"/>
          <p:cNvSpPr/>
          <p:nvPr/>
        </p:nvSpPr>
        <p:spPr>
          <a:xfrm>
            <a:off x="3707904" y="119675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IQ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589240"/>
            <a:ext cx="3816424" cy="1096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أنماط الابعاد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Creating a Dimension Style       </a:t>
            </a:r>
            <a:endParaRPr lang="en-US" sz="28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232248" cy="20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4163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5818796" cy="50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إضافة أنماط الابعاد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Creating a Dimension Style       </a:t>
            </a:r>
            <a:endParaRPr lang="en-US" sz="28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3743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374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AutoCad 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254</cp:revision>
  <dcterms:created xsi:type="dcterms:W3CDTF">2021-10-20T16:32:18Z</dcterms:created>
  <dcterms:modified xsi:type="dcterms:W3CDTF">2021-12-08T17:11:27Z</dcterms:modified>
</cp:coreProperties>
</file>